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334" r:id="rId2"/>
  </p:sldIdLst>
  <p:sldSz cx="96012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44" userDrawn="1">
          <p15:clr>
            <a:srgbClr val="A4A3A4"/>
          </p15:clr>
        </p15:guide>
        <p15:guide id="2" pos="441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C4DC"/>
    <a:srgbClr val="E46B6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852" autoAdjust="0"/>
    <p:restoredTop sz="94737" autoAdjust="0"/>
  </p:normalViewPr>
  <p:slideViewPr>
    <p:cSldViewPr snapToGrid="0" snapToObjects="1">
      <p:cViewPr varScale="1">
        <p:scale>
          <a:sx n="75" d="100"/>
          <a:sy n="75" d="100"/>
        </p:scale>
        <p:origin x="1050" y="54"/>
      </p:cViewPr>
      <p:guideLst>
        <p:guide orient="horz" pos="3144"/>
        <p:guide pos="441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5182F11-E6D3-414D-9ED6-31C1C4367BE4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28700" y="685800"/>
            <a:ext cx="48006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0AA267B-E0C9-E640-AC0C-2155034602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98524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0090" y="2130426"/>
            <a:ext cx="816102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40180" y="3886200"/>
            <a:ext cx="672084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60870" y="274639"/>
            <a:ext cx="216027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80060" y="274639"/>
            <a:ext cx="632079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8429" y="4406901"/>
            <a:ext cx="816102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8429" y="2906713"/>
            <a:ext cx="816102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80060" y="1600201"/>
            <a:ext cx="424053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80610" y="1600201"/>
            <a:ext cx="424053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0060" y="1535113"/>
            <a:ext cx="424219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0060" y="2174875"/>
            <a:ext cx="424219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77277" y="1535113"/>
            <a:ext cx="4243864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77277" y="2174875"/>
            <a:ext cx="4243864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0060" y="273050"/>
            <a:ext cx="3158729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53802" y="273051"/>
            <a:ext cx="5367338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0060" y="1435101"/>
            <a:ext cx="3158729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81902" y="4800600"/>
            <a:ext cx="576072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81902" y="612775"/>
            <a:ext cx="576072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81902" y="5367338"/>
            <a:ext cx="576072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80060" y="274638"/>
            <a:ext cx="864108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0060" y="1600201"/>
            <a:ext cx="864108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80060" y="6356351"/>
            <a:ext cx="22402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11115C-276C-984D-8680-B5600918CDD3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0410" y="6356351"/>
            <a:ext cx="30403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880860" y="6356351"/>
            <a:ext cx="22402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C8D2CF-7CA3-5F49-A58C-4FF1926D33E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7799488" y="0"/>
            <a:ext cx="1170628" cy="588261"/>
          </a:xfrm>
        </p:spPr>
        <p:txBody>
          <a:bodyPr>
            <a:normAutofit/>
          </a:bodyPr>
          <a:lstStyle/>
          <a:p>
            <a:r>
              <a:rPr lang="en-US" sz="1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Table 1</a:t>
            </a:r>
            <a:endParaRPr lang="en-US" sz="1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6982170"/>
              </p:ext>
            </p:extLst>
          </p:nvPr>
        </p:nvGraphicFramePr>
        <p:xfrm>
          <a:off x="647199" y="1219198"/>
          <a:ext cx="8255682" cy="4540566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3540418"/>
                <a:gridCol w="1164312"/>
                <a:gridCol w="709093"/>
                <a:gridCol w="635052"/>
                <a:gridCol w="605679"/>
                <a:gridCol w="839066"/>
                <a:gridCol w="762062"/>
              </a:tblGrid>
              <a:tr h="457200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Gene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err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microRNA</a:t>
                      </a:r>
                      <a:endParaRPr lang="en-US" sz="14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NTC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NRT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NAC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Sample Tm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NTC Tm</a:t>
                      </a:r>
                    </a:p>
                  </a:txBody>
                  <a:tcPr marL="68580" marR="68580" marT="0" marB="0"/>
                </a:tc>
              </a:tr>
              <a:tr h="456247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Cel-miR-39 </a:t>
                      </a: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added during miRNA extraction in the plasma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24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38.0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78.5 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None</a:t>
                      </a:r>
                    </a:p>
                  </a:txBody>
                  <a:tcPr marL="68580" marR="68580" marT="0" marB="0"/>
                </a:tc>
              </a:tr>
              <a:tr h="456247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Cel-miR-39 </a:t>
                      </a: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added after miRNA extraction in the plasma RT-</a:t>
                      </a: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PCR (cDNA) 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21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38.5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78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None</a:t>
                      </a:r>
                    </a:p>
                  </a:txBody>
                  <a:tcPr marL="68580" marR="68580" marT="0" marB="0"/>
                </a:tc>
              </a:tr>
              <a:tr h="456247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Cel-miR-39 </a:t>
                      </a: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added during miRNA extraction in the purified HDL plasma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32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17170" algn="ctr"/>
                        </a:tabLs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	</a:t>
                      </a:r>
                      <a:r>
                        <a:rPr lang="en-US" sz="1200" b="1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   37</a:t>
                      </a:r>
                      <a:endParaRPr lang="en-US" sz="1200" b="1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39.1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76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75.5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56247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Cel-miR-39 </a:t>
                      </a: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added after miRNA extraction in the purified HDL plasma RT-</a:t>
                      </a: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PCR (cDNA)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16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38.0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78.5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78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33390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56247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miR-223 </a:t>
                      </a: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in serum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22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33.5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75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74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56247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miR-223 </a:t>
                      </a: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in plasma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20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33.5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75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74.5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56247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miR-223 </a:t>
                      </a: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in purified HDL serum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33.5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   N/A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74.5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74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56247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miR-223 </a:t>
                      </a: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in purified HDL plasma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31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38.1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N/A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75.5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latin typeface="Times New Roman" panose="02020603050405020304" pitchFamily="18" charset="0"/>
                          <a:ea typeface="Cambria"/>
                          <a:cs typeface="Times New Roman" panose="02020603050405020304" pitchFamily="18" charset="0"/>
                        </a:rPr>
                        <a:t>73 </a:t>
                      </a:r>
                      <a:r>
                        <a:rPr lang="en-US" sz="1200" b="1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°C</a:t>
                      </a:r>
                      <a:endParaRPr lang="en-US" sz="1200" b="1" dirty="0">
                        <a:latin typeface="Times New Roman" panose="02020603050405020304" pitchFamily="18" charset="0"/>
                        <a:ea typeface="Cambri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2904</TotalTime>
  <Words>147</Words>
  <Application>Microsoft Office PowerPoint</Application>
  <PresentationFormat>Custom</PresentationFormat>
  <Paragraphs>64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Times New Roman</vt:lpstr>
      <vt:lpstr>Office Theme</vt:lpstr>
      <vt:lpstr>Table 1</vt:lpstr>
    </vt:vector>
  </TitlesOfParts>
  <Company>Fuchs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 Fuchs</dc:creator>
  <cp:lastModifiedBy>Owner</cp:lastModifiedBy>
  <cp:revision>233</cp:revision>
  <cp:lastPrinted>2014-01-24T20:38:41Z</cp:lastPrinted>
  <dcterms:created xsi:type="dcterms:W3CDTF">2015-05-12T21:19:06Z</dcterms:created>
  <dcterms:modified xsi:type="dcterms:W3CDTF">2016-01-11T16:16:32Z</dcterms:modified>
</cp:coreProperties>
</file>